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2" r:id="rId2"/>
    <p:sldId id="260" r:id="rId3"/>
    <p:sldId id="261" r:id="rId4"/>
    <p:sldId id="263" r:id="rId5"/>
    <p:sldId id="257" r:id="rId6"/>
    <p:sldId id="25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2F3C"/>
    <a:srgbClr val="A9B2B1"/>
    <a:srgbClr val="004165"/>
    <a:srgbClr val="FB9B31"/>
    <a:srgbClr val="A01304"/>
    <a:srgbClr val="7724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81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-114" y="-4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CAEC92-174F-A54D-8958-A9A8DBF11473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E0ACDC-B083-6445-A920-258BBECAD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402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c143d5a8c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c143d5a8c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991082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c143d5a8c5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c143d5a8c5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27230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854DC0-D6E8-4F36-BBA9-272B570340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51D8B77-41D9-48C0-8DD0-EFED5AB8EE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56DB55F-A867-44AE-BB64-DD1674D0B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667BA-F4CF-4193-8F63-4CA5701267E7}" type="datetimeFigureOut">
              <a:rPr lang="en-US" smtClean="0"/>
              <a:pPr/>
              <a:t>3/11/2021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0A3DD1E-DDD6-4294-AF90-5FCD7DDA8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7FE5C9D-4612-466C-96F3-91D10BB45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A2EAE-744B-4B24-869F-954BE183D0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164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0ED6A7-AC91-4322-B9C6-80624351A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F7EC906-5447-47A1-90C4-0EB730FD0A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43E873B-D92A-4DF1-B613-60E1D37C5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667BA-F4CF-4193-8F63-4CA5701267E7}" type="datetimeFigureOut">
              <a:rPr lang="en-US" smtClean="0"/>
              <a:pPr/>
              <a:t>3/11/2021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CFF1FB4-7CAF-4FBC-BB15-DCB85BE5E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AA0A5B2-AC22-46C7-9E20-50947FF0D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A2EAE-744B-4B24-869F-954BE183D0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676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6D6D2976-97AB-470C-B9B5-D3A209DA1D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68828FA-A6F1-4421-902A-E05EE0F442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2E76F0D-A50E-4381-9D80-69D9B5101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667BA-F4CF-4193-8F63-4CA5701267E7}" type="datetimeFigureOut">
              <a:rPr lang="en-US" smtClean="0"/>
              <a:pPr/>
              <a:t>3/11/2021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7BE7DE7-4C4D-4C02-83BC-6681E7C7D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9B3E88C-CDB9-434B-BCD9-0A9C1DFBE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A2EAE-744B-4B24-869F-954BE183D0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3426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186038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EEB343-FD07-4103-BBEB-2C372C6C8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61FE930-6020-4FBF-8127-538877CF23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737D3C9-04FC-4BA7-B447-FBA12AE51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667BA-F4CF-4193-8F63-4CA5701267E7}" type="datetimeFigureOut">
              <a:rPr lang="en-US" smtClean="0"/>
              <a:pPr/>
              <a:t>3/11/2021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E606A75-0E6F-4E82-B402-8E15BFFAA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1A776EE-1F1B-4697-8E39-D3833D4A9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A2EAE-744B-4B24-869F-954BE183D0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042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4B41D8-8127-40E9-A541-6D63B1B5D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FA5FF63-1859-4EC9-A26E-4B6740A3E1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0BD0901-0C2E-48CC-B84E-29C34A518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667BA-F4CF-4193-8F63-4CA5701267E7}" type="datetimeFigureOut">
              <a:rPr lang="en-US" smtClean="0"/>
              <a:pPr/>
              <a:t>3/11/2021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1B9C64D-D215-46DD-AE90-D5534C704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D243446-78B9-42C3-80C0-927AB2677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A2EAE-744B-4B24-869F-954BE183D0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519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9E7DB47-3C00-4A20-8FF8-08BD197F3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69B7862-04A3-42C3-911D-CD9FC529E4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200BAC8-359E-48EE-8BF6-260365B433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5534AF4-7959-495C-9170-A68FD95A5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667BA-F4CF-4193-8F63-4CA5701267E7}" type="datetimeFigureOut">
              <a:rPr lang="en-US" smtClean="0"/>
              <a:pPr/>
              <a:t>3/11/2021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8E653A4-4EA0-4099-8E79-877098386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6C90896-73C9-488B-B32E-63C6FE940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A2EAE-744B-4B24-869F-954BE183D0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349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86E19F8-29EB-44B6-ABBB-2AC28EC42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17E8B2A-E071-441E-89BD-F39FD489C7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C8692F2-5F71-48E4-8B8A-CF99CDB51C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A8B54D0F-1FCF-4116-821E-9DECDDFA1C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3B38CC1-867F-453E-A15C-4A5049D88B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CCC4FAC3-F974-4AAB-BA31-8D537B13E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667BA-F4CF-4193-8F63-4CA5701267E7}" type="datetimeFigureOut">
              <a:rPr lang="en-US" smtClean="0"/>
              <a:pPr/>
              <a:t>3/11/2021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AA0B2EED-C608-467A-B3BA-265B7DC70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77365DC2-C30C-4244-850C-A4D1D05A7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A2EAE-744B-4B24-869F-954BE183D0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895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C6F1DE6-70BA-4200-8FC9-D828E11B0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348C3A7-C33A-43DD-9F50-FF978A7BF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667BA-F4CF-4193-8F63-4CA5701267E7}" type="datetimeFigureOut">
              <a:rPr lang="en-US" smtClean="0"/>
              <a:pPr/>
              <a:t>3/11/2021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D263439-A722-4956-A24A-39D0CD620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FC83B75-0B58-45E2-9C26-2A2B5414C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A2EAE-744B-4B24-869F-954BE183D0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99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F4616B3E-DACF-49AD-8D3D-F6636CEF3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667BA-F4CF-4193-8F63-4CA5701267E7}" type="datetimeFigureOut">
              <a:rPr lang="en-US" smtClean="0"/>
              <a:pPr/>
              <a:t>3/11/2021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7FF61A4-C1AB-49DC-AAE4-095358A9E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531CBE9-9F80-4BED-A9B3-D1F00F0CC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A2EAE-744B-4B24-869F-954BE183D0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501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2E0224-0542-4C10-B918-44842F9D8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C8096D4-6913-4E9C-9C9E-743434F47A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918C4ED-F4BA-4D33-9391-1578BF9721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80DC945-53CF-419A-BA09-FC7CF3DCE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667BA-F4CF-4193-8F63-4CA5701267E7}" type="datetimeFigureOut">
              <a:rPr lang="en-US" smtClean="0"/>
              <a:pPr/>
              <a:t>3/11/2021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776A80D-5B7D-4B95-AF37-2A61DB969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17B02F3-4FA0-468F-893A-7C563E030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A2EAE-744B-4B24-869F-954BE183D0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268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FB09E01-5E42-4CEE-BB1D-04702CF54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3D1EBA7-676B-4B8C-894D-F1CB80036C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A08F910-2FF4-497F-BCB5-7B9065B562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5DB6BF0-E106-4D1E-A6C2-B134B0C2A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667BA-F4CF-4193-8F63-4CA5701267E7}" type="datetimeFigureOut">
              <a:rPr lang="en-US" smtClean="0"/>
              <a:pPr/>
              <a:t>3/11/2021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7997B03-BCCF-4DAD-B027-2D47ACC9F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3D5A29D-DAB4-4E5B-8A3F-60CE8AB8F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A2EAE-744B-4B24-869F-954BE183D0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05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C61E3FB3-646F-4FD8-9DA8-10AA9D89D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2353338-5FD3-4080-897D-2D00766AD2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B33A755-E845-4D94-98B4-C706747B55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667BA-F4CF-4193-8F63-4CA5701267E7}" type="datetimeFigureOut">
              <a:rPr lang="en-US" smtClean="0"/>
              <a:pPr/>
              <a:t>3/11/2021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BA9ED71-F462-4814-AFE3-6CA90754AE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99194F8-B64E-424B-809A-D9349AB9A5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0A2EAE-744B-4B24-869F-954BE183D0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706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tiff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tiff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AA5789-544C-F045-97E4-29BBF9E01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C7CC3AA-4D99-D94F-9449-3ADD25E8FD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0D9A000-B855-6640-B50F-F6152EECCE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177"/>
            <a:ext cx="12243816" cy="685880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F802AC3-38DC-7E48-88BC-CB6318EFAD40}"/>
              </a:ext>
            </a:extLst>
          </p:cNvPr>
          <p:cNvSpPr txBox="1"/>
          <p:nvPr/>
        </p:nvSpPr>
        <p:spPr>
          <a:xfrm>
            <a:off x="1024740" y="1091560"/>
            <a:ext cx="101425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dirty="0">
                <a:solidFill>
                  <a:schemeClr val="bg1"/>
                </a:solidFill>
              </a:rPr>
              <a:t>The contest will resume at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7AF268C-BE2F-6D4C-BFB5-13B1CE24B0DE}"/>
              </a:ext>
            </a:extLst>
          </p:cNvPr>
          <p:cNvSpPr txBox="1"/>
          <p:nvPr/>
        </p:nvSpPr>
        <p:spPr>
          <a:xfrm>
            <a:off x="1" y="2642264"/>
            <a:ext cx="1224381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0" dirty="0">
                <a:solidFill>
                  <a:schemeClr val="bg1"/>
                </a:solidFill>
              </a:rPr>
              <a:t>10:35 </a:t>
            </a:r>
            <a:r>
              <a:rPr lang="en-US" sz="15000" dirty="0">
                <a:solidFill>
                  <a:schemeClr val="bg1"/>
                </a:solidFill>
              </a:rPr>
              <a:t>am</a:t>
            </a:r>
          </a:p>
        </p:txBody>
      </p:sp>
    </p:spTree>
    <p:extLst>
      <p:ext uri="{BB962C8B-B14F-4D97-AF65-F5344CB8AC3E}">
        <p14:creationId xmlns:p14="http://schemas.microsoft.com/office/powerpoint/2010/main" val="2522475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7000">
        <p:fade/>
      </p:transition>
    </mc:Choice>
    <mc:Fallback xmlns="">
      <p:transition spd="med" advClick="0" advTm="7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1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039D470D-746D-4210-8493-2B8A9767CB5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2452" y="0"/>
            <a:ext cx="12224452" cy="46939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C4E5363B-A8D0-4696-8F3D-9B380F3FC1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14620" y="4013834"/>
            <a:ext cx="8530306" cy="272415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Area A1/A2/A3 Contests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sz="3200" i="1" dirty="0">
                <a:solidFill>
                  <a:schemeClr val="bg1"/>
                </a:solidFill>
              </a:rPr>
              <a:t>March 20, 10:00 am to 12:30 pm</a:t>
            </a:r>
            <a:br>
              <a:rPr lang="en-US" sz="3200" i="1" dirty="0">
                <a:solidFill>
                  <a:schemeClr val="bg1"/>
                </a:solidFill>
              </a:rPr>
            </a:br>
            <a:r>
              <a:rPr lang="en-US" sz="1600" dirty="0">
                <a:solidFill>
                  <a:schemeClr val="bg1"/>
                </a:solidFill>
              </a:rPr>
              <a:t/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Register:</a:t>
            </a:r>
            <a:r>
              <a:rPr lang="en-US" sz="4000" dirty="0">
                <a:solidFill>
                  <a:schemeClr val="bg1"/>
                </a:solidFill>
              </a:rPr>
              <a:t/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4000" dirty="0">
                <a:solidFill>
                  <a:schemeClr val="bg1"/>
                </a:solidFill>
              </a:rPr>
              <a:t>https://</a:t>
            </a:r>
            <a:r>
              <a:rPr lang="en-US" sz="4000" dirty="0" err="1">
                <a:solidFill>
                  <a:schemeClr val="bg1"/>
                </a:solidFill>
              </a:rPr>
              <a:t>bit.ly</a:t>
            </a:r>
            <a:r>
              <a:rPr lang="en-US" sz="4000" dirty="0">
                <a:solidFill>
                  <a:schemeClr val="bg1"/>
                </a:solidFill>
              </a:rPr>
              <a:t>/2021-AreaA123</a:t>
            </a:r>
            <a:endParaRPr lang="en-US" sz="4000" b="1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7D72C87-5085-324D-B58F-4453B7DE2E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4829" y="267069"/>
            <a:ext cx="1884413" cy="164572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43AB213-2C00-D441-823B-60BD0C998C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838" y="222300"/>
            <a:ext cx="1631663" cy="1551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787565"/>
      </p:ext>
    </p:extLst>
  </p:cSld>
  <p:clrMapOvr>
    <a:masterClrMapping/>
  </p:clrMapOvr>
  <p:transition spd="slow" advClick="0" advTm="12000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24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8A096AA-5710-4A0C-9017-DED506B8D58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2541" y="-43179"/>
            <a:ext cx="4795558" cy="40792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5EFC7F5-4ABF-4D63-AB76-76612B8D3E3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17518" r="22847" b="6881"/>
          <a:stretch/>
        </p:blipFill>
        <p:spPr>
          <a:xfrm>
            <a:off x="8088960" y="1"/>
            <a:ext cx="4103040" cy="39928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9F32C0F-C8D6-48B8-ACB0-31ABA38A6DD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-1"/>
            <a:ext cx="4287520" cy="41051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5F373168-A58A-A74A-8F2F-023CEE5D9C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89791" y="183148"/>
            <a:ext cx="1981108" cy="173016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C4E5363B-A8D0-4696-8F3D-9B380F3FC1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798" y="3992881"/>
            <a:ext cx="9144000" cy="2567964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Division A Speech Contests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sz="3200" i="1" dirty="0">
                <a:solidFill>
                  <a:schemeClr val="bg1"/>
                </a:solidFill>
              </a:rPr>
              <a:t>April 3, 10:00 am to 12:30 pm</a:t>
            </a:r>
            <a:r>
              <a:rPr lang="en-US" sz="4400" i="1" dirty="0">
                <a:solidFill>
                  <a:schemeClr val="bg1"/>
                </a:solidFill>
              </a:rPr>
              <a:t/>
            </a:r>
            <a:br>
              <a:rPr lang="en-US" sz="4400" i="1" dirty="0">
                <a:solidFill>
                  <a:schemeClr val="bg1"/>
                </a:solidFill>
              </a:rPr>
            </a:br>
            <a:r>
              <a:rPr lang="en-US" sz="1400" i="1" dirty="0">
                <a:solidFill>
                  <a:schemeClr val="bg1"/>
                </a:solidFill>
              </a:rPr>
              <a:t/>
            </a:r>
            <a:br>
              <a:rPr lang="en-US" sz="1400" i="1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Register:</a:t>
            </a:r>
            <a:r>
              <a:rPr lang="en-US" sz="4000" dirty="0">
                <a:solidFill>
                  <a:schemeClr val="bg1"/>
                </a:solidFill>
              </a:rPr>
              <a:t/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4000" dirty="0">
                <a:solidFill>
                  <a:schemeClr val="bg1"/>
                </a:solidFill>
              </a:rPr>
              <a:t>https://</a:t>
            </a:r>
            <a:r>
              <a:rPr lang="en-US" sz="4000" dirty="0" err="1">
                <a:solidFill>
                  <a:schemeClr val="bg1"/>
                </a:solidFill>
              </a:rPr>
              <a:t>bit.ly</a:t>
            </a:r>
            <a:r>
              <a:rPr lang="en-US" sz="4000" dirty="0">
                <a:solidFill>
                  <a:schemeClr val="bg1"/>
                </a:solidFill>
              </a:rPr>
              <a:t>/2021-DivA</a:t>
            </a:r>
            <a:endParaRPr lang="en-US" sz="4000" b="1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E8679E9-55DD-6748-B542-D5237CA12F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4838" y="222300"/>
            <a:ext cx="1631663" cy="1551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449639"/>
      </p:ext>
    </p:extLst>
  </p:cSld>
  <p:clrMapOvr>
    <a:masterClrMapping/>
  </p:clrMapOvr>
  <p:transition spd="slow" advClick="0" advTm="12000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B7B0DF-1710-624F-9D49-7196A1258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5D67B98-4CA6-2F4A-8BC0-AF89F3A154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0718146-BF4A-7247-992D-5C3ABC96A6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12" y="-20"/>
            <a:ext cx="12198096" cy="68580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48359DC-6E7D-134C-843C-E6058F197D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9791" y="183148"/>
            <a:ext cx="1981108" cy="1730168"/>
          </a:xfrm>
          <a:prstGeom prst="rect">
            <a:avLst/>
          </a:prstGeom>
        </p:spPr>
      </p:pic>
      <p:pic>
        <p:nvPicPr>
          <p:cNvPr id="9" name="Picture 8" descr="Text, logo&#10;&#10;Description automatically generated">
            <a:extLst>
              <a:ext uri="{FF2B5EF4-FFF2-40B4-BE49-F238E27FC236}">
                <a16:creationId xmlns:a16="http://schemas.microsoft.com/office/drawing/2014/main" xmlns="" id="{47520F15-8E10-9649-9EF8-EFA68C942B8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251" y="210208"/>
            <a:ext cx="2752344" cy="18282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547C366-BF34-154E-9429-791D1C7AE753}"/>
              </a:ext>
            </a:extLst>
          </p:cNvPr>
          <p:cNvSpPr txBox="1"/>
          <p:nvPr/>
        </p:nvSpPr>
        <p:spPr>
          <a:xfrm>
            <a:off x="-6096" y="2576052"/>
            <a:ext cx="12198096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District 101 Conference</a:t>
            </a:r>
          </a:p>
          <a:p>
            <a:pPr algn="ctr"/>
            <a:endParaRPr lang="en-US" dirty="0"/>
          </a:p>
          <a:p>
            <a:pPr algn="ctr"/>
            <a:r>
              <a:rPr lang="en-US" sz="6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May 15–16, 2021</a:t>
            </a:r>
          </a:p>
          <a:p>
            <a:pPr algn="ctr"/>
            <a:endParaRPr lang="en-US" sz="2800" dirty="0"/>
          </a:p>
          <a:p>
            <a:pPr algn="ctr"/>
            <a:r>
              <a:rPr lang="en-US" sz="4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Details coming soon…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F1BBC9F3-A4F7-234F-833D-22F340FDDC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4838" y="222300"/>
            <a:ext cx="1631663" cy="1551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615166"/>
      </p:ext>
    </p:extLst>
  </p:cSld>
  <p:clrMapOvr>
    <a:masterClrMapping/>
  </p:clrMapOvr>
  <p:transition spd="slow" advClick="0" advTm="12000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 marL="0" indent="0">
              <a:spcAft>
                <a:spcPts val="1600"/>
              </a:spcAft>
              <a:buNone/>
            </a:pPr>
            <a:endParaRPr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381000"/>
            <a:ext cx="12192004" cy="60990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D705E606-AAE9-B848-A3C9-A4B5CD16BAED}"/>
              </a:ext>
            </a:extLst>
          </p:cNvPr>
          <p:cNvSpPr/>
          <p:nvPr/>
        </p:nvSpPr>
        <p:spPr>
          <a:xfrm>
            <a:off x="415600" y="593367"/>
            <a:ext cx="10591924" cy="448355"/>
          </a:xfrm>
          <a:prstGeom prst="rect">
            <a:avLst/>
          </a:prstGeom>
          <a:solidFill>
            <a:srgbClr val="004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31D6A8B-4D95-3C47-9520-08C93814A6F1}"/>
              </a:ext>
            </a:extLst>
          </p:cNvPr>
          <p:cNvSpPr txBox="1"/>
          <p:nvPr/>
        </p:nvSpPr>
        <p:spPr>
          <a:xfrm>
            <a:off x="960699" y="431317"/>
            <a:ext cx="10266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Membership Renewal Challenges!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1563384-F4A9-774B-BB38-B317EB0E226A}"/>
              </a:ext>
            </a:extLst>
          </p:cNvPr>
          <p:cNvSpPr/>
          <p:nvPr/>
        </p:nvSpPr>
        <p:spPr>
          <a:xfrm>
            <a:off x="-92597" y="-92597"/>
            <a:ext cx="12408060" cy="49584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2FFE9191-B5AF-8541-9428-658312B04DAE}"/>
              </a:ext>
            </a:extLst>
          </p:cNvPr>
          <p:cNvSpPr/>
          <p:nvPr/>
        </p:nvSpPr>
        <p:spPr>
          <a:xfrm>
            <a:off x="-108030" y="6454749"/>
            <a:ext cx="12408060" cy="49584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775985"/>
      </p:ext>
    </p:extLst>
  </p:cSld>
  <p:clrMapOvr>
    <a:masterClrMapping/>
  </p:clrMapOvr>
  <p:transition spd="slow" advClick="0" advTm="1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 marL="0" indent="0">
              <a:spcAft>
                <a:spcPts val="1600"/>
              </a:spcAft>
              <a:buNone/>
            </a:pPr>
            <a:endParaRPr/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784" y="403251"/>
            <a:ext cx="12122433" cy="6051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2C459DD8-8877-4B4C-BDE5-734CCCE325C7}"/>
              </a:ext>
            </a:extLst>
          </p:cNvPr>
          <p:cNvSpPr/>
          <p:nvPr/>
        </p:nvSpPr>
        <p:spPr>
          <a:xfrm>
            <a:off x="-92597" y="-92597"/>
            <a:ext cx="12408060" cy="49584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3FDD30C-1BC9-204D-8B6B-DE1D9885EA21}"/>
              </a:ext>
            </a:extLst>
          </p:cNvPr>
          <p:cNvSpPr/>
          <p:nvPr/>
        </p:nvSpPr>
        <p:spPr>
          <a:xfrm>
            <a:off x="-108030" y="6454749"/>
            <a:ext cx="12408060" cy="49584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0CCB848-6279-9444-BDCA-8FE9F79F32B1}"/>
              </a:ext>
            </a:extLst>
          </p:cNvPr>
          <p:cNvSpPr/>
          <p:nvPr/>
        </p:nvSpPr>
        <p:spPr>
          <a:xfrm>
            <a:off x="-108030" y="226169"/>
            <a:ext cx="142813" cy="632510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DB07ACBD-1101-4545-A79B-4803ABD44246}"/>
              </a:ext>
            </a:extLst>
          </p:cNvPr>
          <p:cNvSpPr/>
          <p:nvPr/>
        </p:nvSpPr>
        <p:spPr>
          <a:xfrm>
            <a:off x="12157217" y="226169"/>
            <a:ext cx="142813" cy="632510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98A4DFB-4B38-654C-BF64-493A9BA5F446}"/>
              </a:ext>
            </a:extLst>
          </p:cNvPr>
          <p:cNvSpPr/>
          <p:nvPr/>
        </p:nvSpPr>
        <p:spPr>
          <a:xfrm>
            <a:off x="5069711" y="3692325"/>
            <a:ext cx="5069711" cy="1215341"/>
          </a:xfrm>
          <a:prstGeom prst="rect">
            <a:avLst/>
          </a:prstGeom>
          <a:solidFill>
            <a:srgbClr val="A9B2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0122C7E-52B7-E945-99CE-E05833E71091}"/>
              </a:ext>
            </a:extLst>
          </p:cNvPr>
          <p:cNvSpPr txBox="1"/>
          <p:nvPr/>
        </p:nvSpPr>
        <p:spPr>
          <a:xfrm>
            <a:off x="4097437" y="3827295"/>
            <a:ext cx="5625297" cy="1125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4000" b="1" dirty="0">
                <a:solidFill>
                  <a:srgbClr val="7A2F3C"/>
                </a:solidFill>
              </a:rPr>
              <a:t>District 101</a:t>
            </a:r>
          </a:p>
          <a:p>
            <a:pPr algn="ctr">
              <a:lnSpc>
                <a:spcPts val="4000"/>
              </a:lnSpc>
            </a:pPr>
            <a:r>
              <a:rPr lang="en-US" sz="4000" b="1" dirty="0">
                <a:solidFill>
                  <a:srgbClr val="7A2F3C"/>
                </a:solidFill>
              </a:rPr>
              <a:t>Open House Challenge</a:t>
            </a:r>
          </a:p>
        </p:txBody>
      </p:sp>
    </p:spTree>
    <p:extLst>
      <p:ext uri="{BB962C8B-B14F-4D97-AF65-F5344CB8AC3E}">
        <p14:creationId xmlns:p14="http://schemas.microsoft.com/office/powerpoint/2010/main" val="3512062428"/>
      </p:ext>
    </p:extLst>
  </p:cSld>
  <p:clrMapOvr>
    <a:masterClrMapping/>
  </p:clrMapOvr>
  <p:transition spd="slow" advClick="0" advTm="1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3200</TotalTime>
  <Words>34</Words>
  <Application>Microsoft Office PowerPoint</Application>
  <PresentationFormat>Custom</PresentationFormat>
  <Paragraphs>12</Paragraphs>
  <Slides>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Area A1/A2/A3 Contests March 20, 10:00 am to 12:30 pm  Register: https://bit.ly/2021-AreaA123</vt:lpstr>
      <vt:lpstr>Division A Speech Contests April 3, 10:00 am to 12:30 pm  Register: https://bit.ly/2021-DivA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Area A1/A2/A3 Contests</dc:title>
  <dc:creator>m mayer</dc:creator>
  <cp:lastModifiedBy>Diane Bair</cp:lastModifiedBy>
  <cp:revision>41</cp:revision>
  <cp:lastPrinted>2021-03-04T21:14:45Z</cp:lastPrinted>
  <dcterms:created xsi:type="dcterms:W3CDTF">2021-01-23T21:04:13Z</dcterms:created>
  <dcterms:modified xsi:type="dcterms:W3CDTF">2021-03-11T20:25:07Z</dcterms:modified>
</cp:coreProperties>
</file>