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VyIfLL9mEUwas4o0ZjwRDHLZb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772432"/>
            </a:gs>
            <a:gs pos="2000">
              <a:srgbClr val="772432"/>
            </a:gs>
            <a:gs pos="70000">
              <a:srgbClr val="FFFFFF"/>
            </a:gs>
            <a:gs pos="100000">
              <a:schemeClr val="accent3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1141" y="156754"/>
            <a:ext cx="1808480" cy="15794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331475" y="92376"/>
            <a:ext cx="2302926" cy="1911872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</p:pic>
      <p:sp>
        <p:nvSpPr>
          <p:cNvPr id="86" name="Google Shape;86;p1"/>
          <p:cNvSpPr txBox="1"/>
          <p:nvPr/>
        </p:nvSpPr>
        <p:spPr>
          <a:xfrm>
            <a:off x="354850" y="1910325"/>
            <a:ext cx="83826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Toastmaster								             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Chief Judge		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Timers				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Ballot Counters	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Sergeant at Arms	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 Chairs		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Publicity &amp; Support								Name</a:t>
            </a:r>
            <a:endParaRPr/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								Name</a:t>
            </a:r>
            <a:endParaRPr/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4839" y="222300"/>
            <a:ext cx="1484236" cy="1411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2021-03-03T18:54:30Z</dcterms:created>
  <dc:creator>Ken Braly</dc:creator>
</cp:coreProperties>
</file>