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860000"/>
    <a:srgbClr val="6C0000"/>
    <a:srgbClr val="DDDDDD"/>
    <a:srgbClr val="5F5F5F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1096" y="37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8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4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6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0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9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5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0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2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8A3D7-450E-4405-BF59-E05134B4B007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851A-0B14-460B-988F-A95F22E6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2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3962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6880654" cy="6858000"/>
          </a:xfrm>
          <a:prstGeom prst="rect">
            <a:avLst/>
          </a:prstGeom>
          <a:solidFill>
            <a:srgbClr val="333333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42535" y="762000"/>
            <a:ext cx="447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Lucida Handwriting" panose="03010101010101010101" pitchFamily="66" charset="0"/>
              </a:rPr>
              <a:t>Yearning for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1274802"/>
            <a:ext cx="54102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300" dirty="0" smtClean="0">
                <a:solidFill>
                  <a:srgbClr val="FFCC00"/>
                </a:solidFill>
                <a:latin typeface="Apple Chancery"/>
                <a:cs typeface="Apple Chancery"/>
              </a:rPr>
              <a:t>Proficient Communication?</a:t>
            </a:r>
            <a:endParaRPr lang="en-US" sz="3300" dirty="0">
              <a:solidFill>
                <a:srgbClr val="FFCC00"/>
              </a:solidFill>
              <a:latin typeface="Apple Chancery"/>
              <a:cs typeface="Apple Chancer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2590800"/>
            <a:ext cx="495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300" dirty="0" smtClean="0">
                <a:solidFill>
                  <a:srgbClr val="FFCC00"/>
                </a:solidFill>
                <a:latin typeface="Apple Chancery"/>
                <a:cs typeface="Apple Chancery"/>
              </a:rPr>
              <a:t>Confidence?</a:t>
            </a:r>
            <a:endParaRPr lang="en-US" sz="3300" dirty="0">
              <a:solidFill>
                <a:srgbClr val="FFCC00"/>
              </a:solidFill>
              <a:latin typeface="Apple Chancery"/>
              <a:cs typeface="Apple Chancery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609600"/>
            <a:ext cx="5867400" cy="31242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4267200"/>
            <a:ext cx="6956854" cy="491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" y="5379773"/>
            <a:ext cx="3200400" cy="1859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Do you want to improve your communication skills? Or perhaps sharpen your thinking and listening skills? Then join &lt;Club&gt; for an Open House to learn more about it!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7200" y="4648200"/>
            <a:ext cx="5867400" cy="4343400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57600" y="5508010"/>
            <a:ext cx="2743200" cy="1730990"/>
            <a:chOff x="3657600" y="5508010"/>
            <a:chExt cx="2743200" cy="1730990"/>
          </a:xfrm>
        </p:grpSpPr>
        <p:sp>
          <p:nvSpPr>
            <p:cNvPr id="28" name="Rectangle 27"/>
            <p:cNvSpPr/>
            <p:nvPr/>
          </p:nvSpPr>
          <p:spPr>
            <a:xfrm>
              <a:off x="3783228" y="5508010"/>
              <a:ext cx="2465172" cy="17309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83226" y="5508010"/>
              <a:ext cx="2465173" cy="6078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07027" y="5638800"/>
              <a:ext cx="2693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onstantia" panose="02030602050306030303" pitchFamily="18" charset="0"/>
                </a:rPr>
                <a:t>Aug 16</a:t>
              </a:r>
              <a:r>
                <a:rPr lang="en-US" b="1" baseline="30000" dirty="0" smtClean="0">
                  <a:solidFill>
                    <a:schemeClr val="bg1"/>
                  </a:solidFill>
                  <a:latin typeface="Constantia" panose="02030602050306030303" pitchFamily="18" charset="0"/>
                </a:rPr>
                <a:t>th</a:t>
              </a:r>
              <a:r>
                <a:rPr lang="en-US" b="1" dirty="0" smtClean="0">
                  <a:solidFill>
                    <a:schemeClr val="bg1"/>
                  </a:solidFill>
                  <a:latin typeface="Constantia" panose="02030602050306030303" pitchFamily="18" charset="0"/>
                </a:rPr>
                <a:t>, Wednesday</a:t>
              </a:r>
              <a:endParaRPr lang="en-US" b="1" dirty="0">
                <a:solidFill>
                  <a:schemeClr val="bg1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57600" y="6172200"/>
              <a:ext cx="2667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tantia" panose="02030602050306030303" pitchFamily="18" charset="0"/>
                </a:rPr>
                <a:t>6:00 pm - 9:15 pm </a:t>
              </a:r>
            </a:p>
            <a:p>
              <a:pPr algn="ctr"/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endParaRPr>
            </a:p>
            <a:p>
              <a:pPr algn="ctr"/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nstantia" panose="02030602050306030303" pitchFamily="18" charset="0"/>
                </a:rPr>
                <a:t>&lt;address&gt;</a:t>
              </a: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endParaRPr>
            </a:p>
            <a:p>
              <a:pPr algn="ctr"/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-76200" y="3962400"/>
            <a:ext cx="6956854" cy="759133"/>
          </a:xfrm>
          <a:prstGeom prst="rect">
            <a:avLst/>
          </a:prstGeom>
          <a:solidFill>
            <a:srgbClr val="6C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toastmasters.org/Resources/Logos-Images-and-Templates/~/media/4BDB0DB436004830BA1DB7780BC6B3A0.as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45714"/>
            <a:ext cx="1334517" cy="110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90800" y="2133600"/>
            <a:ext cx="3429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dirty="0">
                <a:solidFill>
                  <a:schemeClr val="bg1"/>
                </a:solidFill>
                <a:latin typeface="SketchFlow Print" panose="02000000000000000000" pitchFamily="2" charset="0"/>
                <a:cs typeface="Andalus" panose="02020603050405020304" pitchFamily="18" charset="-78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Lucida Handwriting" panose="03010101010101010101" pitchFamily="66" charset="0"/>
                <a:cs typeface="Andalus" panose="02020603050405020304" pitchFamily="18" charset="-78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Lucida Handwriting" panose="03010101010101010101" pitchFamily="66" charset="0"/>
                <a:cs typeface="Andalus" panose="02020603050405020304" pitchFamily="18" charset="-78"/>
              </a:rPr>
              <a:t>Increased</a:t>
            </a:r>
            <a:endParaRPr lang="en-US" sz="2800" dirty="0">
              <a:solidFill>
                <a:schemeClr val="bg1"/>
              </a:solidFill>
              <a:latin typeface="Lucida Handwriting" panose="03010101010101010101" pitchFamily="66" charset="0"/>
              <a:cs typeface="Andalus" panose="02020603050405020304" pitchFamily="18" charset="-78"/>
            </a:endParaRPr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5715000" y="3962400"/>
            <a:ext cx="838538" cy="762000"/>
            <a:chOff x="3922776" y="0"/>
            <a:chExt cx="7547502" cy="6858594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922776" y="0"/>
              <a:ext cx="7547502" cy="6858594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52761" y="1043011"/>
              <a:ext cx="4876800" cy="3819525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457200" y="496318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Join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&lt;club name&gt; for an Open House!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4035906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abriola"/>
                <a:cs typeface="Gabriola"/>
              </a:rPr>
              <a:t>We have both… </a:t>
            </a:r>
            <a:endParaRPr lang="en-US" sz="3600" dirty="0">
              <a:solidFill>
                <a:schemeClr val="bg1"/>
              </a:solidFill>
              <a:latin typeface="Gabriola"/>
              <a:cs typeface="Gabriol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7415528"/>
            <a:ext cx="5715000" cy="157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0000FF"/>
                </a:solidFill>
                <a:latin typeface="Constantia" panose="02030602050306030303" pitchFamily="18" charset="0"/>
              </a:rPr>
              <a:t>An Open House is a good chance to: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Get to know more about Toastmasters. There will be Q&amp;A if you have questions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Signup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/Renew for Membership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&lt;Free Food&gt;</a:t>
            </a:r>
          </a:p>
        </p:txBody>
      </p:sp>
    </p:spTree>
    <p:extLst>
      <p:ext uri="{BB962C8B-B14F-4D97-AF65-F5344CB8AC3E}">
        <p14:creationId xmlns:p14="http://schemas.microsoft.com/office/powerpoint/2010/main" val="240650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107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hamdanil</dc:creator>
  <cp:lastModifiedBy>Aditya Thakkar</cp:lastModifiedBy>
  <cp:revision>53</cp:revision>
  <cp:lastPrinted>2016-09-15T23:08:43Z</cp:lastPrinted>
  <dcterms:created xsi:type="dcterms:W3CDTF">2016-08-16T19:45:07Z</dcterms:created>
  <dcterms:modified xsi:type="dcterms:W3CDTF">2017-11-17T04:27:21Z</dcterms:modified>
</cp:coreProperties>
</file>